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8" r:id="rId3"/>
    <p:sldId id="27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1" r:id="rId15"/>
    <p:sldId id="28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60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012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688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574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799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59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75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12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86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6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880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7456D-21F9-45BB-8A97-6F0696142697}" type="datetimeFigureOut">
              <a:rPr lang="en-AU" smtClean="0"/>
              <a:t>15/11/2018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AAF5-A602-4D08-8E24-50030B3316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52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e shall gather his elect from the four win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{animated lightening}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9862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{animated lightening}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8466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{animated lightening}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41" y="129862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361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33rd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234" y="844076"/>
            <a:ext cx="8678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Chúa Nhật 33 Thường Niên Năm B</a:t>
            </a:r>
            <a:endParaRPr lang="en-AU" sz="3200" dirty="0">
              <a:solidFill>
                <a:srgbClr val="FFFF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19667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15/11/ 2015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AU" sz="2000" dirty="0" err="1">
                <a:solidFill>
                  <a:schemeClr val="bg1"/>
                </a:solidFill>
              </a:rPr>
              <a:t>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  <p:pic>
        <p:nvPicPr>
          <p:cNvPr id="10" name="Picture 3" descr="C:\Users\JOSEPH HUNG\Pictures\Pictures\tai lieu tu Hp 07-10-17\Pictures\hinh cut\chua nazaret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41" y="2848930"/>
            <a:ext cx="5378559" cy="40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6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372" y="4572000"/>
            <a:ext cx="64608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vậy, khi thấy những điều đó xảy ra, anh em hãy biết là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Người đã đến gần,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ngay ngoài cửa rồi.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2240" y="188640"/>
            <a:ext cx="22322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with you, when you see these things happening: know that he is near, at the very gates. </a:t>
            </a:r>
          </a:p>
        </p:txBody>
      </p:sp>
      <p:pic>
        <p:nvPicPr>
          <p:cNvPr id="8194" name="Picture 2" descr="http://api.ning.com/files/4zDRwQPj*wu6JPpx5gaIB3rQYDDF5nDmtiKAEDYgWqQU93MyZ3qIKI2jBRubypd8NltBytHlozEe-hI2m2PI9l3ngJOGSuPn/WhiteLightc.magannFotolia.com_.jpg?width=720&amp;height=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" y="-8357"/>
            <a:ext cx="6624680" cy="44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ung Doan\Pictures\Pictures\jesus\pictures cut\chua\chua 3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77" y="188640"/>
            <a:ext cx="2883767" cy="343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2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11352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bảo thật anh em: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hệ này sẽ chẳng qua đi,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 khi mọi điều ấy xảy ra.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91881"/>
            <a:ext cx="2520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tell you solemnly, before this generation has passed away all these things will have taken place.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80" y="24924"/>
            <a:ext cx="6289526" cy="47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90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674" y="556260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 đất sẽ qua đi,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những lời Thầy nói sẽ chẳng qua đâu.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683" y="10684"/>
            <a:ext cx="86409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Heaven and earth will pass away,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my words will not pass away.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11348"/>
            <a:ext cx="5755298" cy="43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241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2581" y="3897650"/>
            <a:ext cx="58668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"Còn về ngày hay giờ đó thì không ai biết được, ngay cả các thiên sứ trên trời hay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Con cũng không,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có Chúa Cha biết mà thôi…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7138"/>
            <a:ext cx="289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‘But as for that day or hour, nobody knows it, neither the angels of heaven, nor the Son; no one but the Father.’…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"/>
            <a:ext cx="6096000" cy="38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6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{animated lightening}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{animated lightening}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539" y="381000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{animated lightening}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465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7234" y="74635"/>
            <a:ext cx="8678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Chúa Nhật 33 Thường Niên Năm B</a:t>
            </a:r>
            <a:endParaRPr lang="en-AU" sz="3200" dirty="0">
              <a:solidFill>
                <a:srgbClr val="FFFF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617" y="713141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33rd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1415" y="6155844"/>
            <a:ext cx="271260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900" dirty="0">
                <a:solidFill>
                  <a:schemeClr val="bg1"/>
                </a:solidFill>
              </a:rPr>
              <a:t>15/11/ 2015</a:t>
            </a:r>
            <a:endParaRPr lang="en-AU" sz="3900" dirty="0"/>
          </a:p>
        </p:txBody>
      </p:sp>
      <p:pic>
        <p:nvPicPr>
          <p:cNvPr id="10" name="Picture 2" descr="C:\Users\JOSEPH HUNG\Pictures\Pictures\tai lieu tu Hp 07-10-17\Pictures\hinh cut\chua nazaret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70615"/>
            <a:ext cx="4495800" cy="42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e shall gather his elect from the four win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earth-png-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20" y="172676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8466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3832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hinh cut\chua nazaret 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76" y="2559143"/>
            <a:ext cx="4321121" cy="429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4544" y="100206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33rd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290" y="575230"/>
            <a:ext cx="8678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Chúa Nhật 33 Thường Niên Năm B</a:t>
            </a:r>
            <a:endParaRPr lang="en-AU" sz="3200" dirty="0">
              <a:solidFill>
                <a:srgbClr val="FFFF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0310" y="6061248"/>
            <a:ext cx="271260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900" dirty="0">
                <a:solidFill>
                  <a:schemeClr val="bg1"/>
                </a:solidFill>
              </a:rPr>
              <a:t>15/11/ 2015</a:t>
            </a:r>
            <a:endParaRPr lang="en-AU" sz="3900" dirty="0"/>
          </a:p>
        </p:txBody>
      </p:sp>
    </p:spTree>
    <p:extLst>
      <p:ext uri="{BB962C8B-B14F-4D97-AF65-F5344CB8AC3E}">
        <p14:creationId xmlns:p14="http://schemas.microsoft.com/office/powerpoint/2010/main" val="90351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 shall gather his elect from the four win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nhan la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551962"/>
            <a:ext cx="2514600" cy="37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2400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529" y="298466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361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33rd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7767"/>
            <a:ext cx="8928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Chúa Nhật 33 Thường Niên Năm B</a:t>
            </a:r>
            <a:endParaRPr lang="en-AU" sz="3200" dirty="0">
              <a:solidFill>
                <a:srgbClr val="FFFF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5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hrb83DzCXSk/U7GZRsNUvwI/AAAAAAAAA7I/41vlCF5w-j0/s1600/49931-b9aa76564efff10514c921b41d0d9d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JOSEPH HUNG\Pictures\Pictures\tai lieu tu Hp 07-10-17\Pictures\hinh cut\earth-png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8466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29876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{animated lightening}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68" y="-55924"/>
            <a:ext cx="958959" cy="27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OSEPH HUNG\Pictures\Pictures\tai lieu tu Hp 07-10-17\Pictures\hinh cut\chua cuoi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05674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97216" y="1895008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Mark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13:24-32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Máccô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13:24-32</a:t>
            </a:r>
          </a:p>
        </p:txBody>
      </p:sp>
      <p:pic>
        <p:nvPicPr>
          <p:cNvPr id="10" name="Picture 9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38" y="114084"/>
            <a:ext cx="3460361" cy="18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5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63222"/>
            <a:ext cx="5051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said to his disciples: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48338"/>
            <a:ext cx="6405771" cy="478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752" y="5661248"/>
            <a:ext cx="8910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Giêsu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môn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đệ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lâm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Ng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ườ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45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2840" y="239394"/>
            <a:ext cx="26112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‘In those days, after the time of distress, the sun will be darkened, the moon will lose its brightness,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15719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trong những ngày đó, sau cơn gian nan ấy, thì mặt trời sẽ ra tối tăm,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 trăng không còn chiếu sáng,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http://www.trbimg.com/img-534577f3/turbine/bal-bs-total-lunar-eclipse-c-ferron-20041028/2048/2048x16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60" y="-1402"/>
            <a:ext cx="6224713" cy="500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4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715" y="5668583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lay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112" y="116632"/>
            <a:ext cx="8680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stars will come falling from heaven and the powers in the heavens will be shaken. </a:t>
            </a:r>
          </a:p>
        </p:txBody>
      </p:sp>
      <p:pic>
        <p:nvPicPr>
          <p:cNvPr id="4098" name="Picture 2" descr="https://heavenawaits.files.wordpress.com/2008/03/early-earth-ocean-moon-asteroids-art-desk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31" y="1193850"/>
            <a:ext cx="5966311" cy="4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5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068960"/>
            <a:ext cx="37444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thiên hạ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thấy Con Người đầy quyền năng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vinh quang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 trong đám mây mà đến.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323" y="260648"/>
            <a:ext cx="3776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then they will see the Son of Man coming in the clouds with great power and glory; </a:t>
            </a:r>
          </a:p>
        </p:txBody>
      </p:sp>
      <p:pic>
        <p:nvPicPr>
          <p:cNvPr id="5122" name="Picture 2" descr="http://1.bp.blogspot.com/-gI651v69_P0/ULLrf6tH50I/AAAAAAAAA1c/-B8glW_zgvE/s1600/Parousia+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8" y="-1"/>
            <a:ext cx="48985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90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62" y="4795897"/>
            <a:ext cx="91295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 đó, Người sẽ sai các thiên sứ đi,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Người sẽ tập họp những kẻ được Người tuyển chọn từ bốn phương về,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đầu mặt đất cho đến cuối chân trời.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244" y="31271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too he will send the angels to gather his chosen from the four winds, from the ends of the world to the ends of heaven.</a:t>
            </a:r>
          </a:p>
        </p:txBody>
      </p:sp>
      <p:pic>
        <p:nvPicPr>
          <p:cNvPr id="6146" name="Picture 2" descr="http://i.imgur.com/XqZB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" y="1600931"/>
            <a:ext cx="9000579" cy="326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ung Doan\Pictures\hinh cut\gia di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" y="2102934"/>
            <a:ext cx="3048241" cy="273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ung Doan\Pictures\Pictures\jesus\pictures cut\chua\phuc sinh 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936" y="1700593"/>
            <a:ext cx="1545192" cy="30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ung Doan\Pictures\Pictures\jesus\angel_by_joeatta78-d6liugo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05089"/>
            <a:ext cx="2216072" cy="156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ung Doan\Pictures\Pictures\jesus\angel_by_joeatta78-d6liugo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159" y="1700593"/>
            <a:ext cx="1618069" cy="11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4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2873" y="3811012"/>
            <a:ext cx="47475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em cứ lấy thí dụ cây vả mà học hỏi.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cành nó xanh tươi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đâm chồi nảy lộc, thì anh em biết là mùa hè đã đến gần.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75" y="-12651"/>
            <a:ext cx="40171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‘Take the fig tree as a parable: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soon as its twigs grow supple and its leaves come out,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know that summer is near.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22" y="0"/>
            <a:ext cx="4932040" cy="36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s://c1.staticflickr.com/3/2729/4062908131_556779af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6582"/>
            <a:ext cx="4230622" cy="31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53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540</Words>
  <Application>Microsoft Office PowerPoint</Application>
  <PresentationFormat>On-screen Show (4:3)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13</cp:revision>
  <dcterms:created xsi:type="dcterms:W3CDTF">2018-06-16T11:05:07Z</dcterms:created>
  <dcterms:modified xsi:type="dcterms:W3CDTF">2018-11-15T11:03:16Z</dcterms:modified>
</cp:coreProperties>
</file>